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2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360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73D545-B394-A846-A1C5-1283D6EDFE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7B7FB0-11A2-AD12-6DE7-9B7DFB0DCE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45" y="5603752"/>
            <a:ext cx="1453642" cy="99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2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8175FE-DEA2-E44B-BABA-0CAD605F82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9CAC0D36-5FB1-B442-979C-89AF96B1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C45F3A9-F0DD-914D-8EE2-67A9FCDD4F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767841"/>
            <a:ext cx="7886700" cy="3579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C6A781D-2CEC-C85C-F0B2-38FE7FC107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29" y="5609532"/>
            <a:ext cx="1604453" cy="109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83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ximum content minus 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F94C5FB-7D43-1B4A-A9DD-A1CA89BD46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A8C43A-01A6-0E46-AB58-A42B330C9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AFBB99FB-F6A0-874A-9ABB-DC0843E21E6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767840"/>
            <a:ext cx="7886700" cy="4725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9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6E0A-032A-5F4C-8F24-E13CE5CAB88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9336E-A299-5244-A10F-68F454673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8F518-3E85-8B41-8847-B7878C1DA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37BCB-1A58-C44A-B6FB-182F1A665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DB07-9C11-0943-8DB7-07180C8E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E1E6A-65F6-164F-BA69-78AE2E5D5D6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5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58FC-7611-734A-BA97-E0B4A536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DC2A-A9D1-0A43-B3BA-7DA115FC4BF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5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A ppt template" id="{6F0DE863-A684-4248-BE6F-498411087B17}" vid="{3F2C80FF-0875-2C41-A0F1-737881D588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Breese</dc:creator>
  <cp:lastModifiedBy>Susan Breese</cp:lastModifiedBy>
  <cp:revision>2</cp:revision>
  <dcterms:created xsi:type="dcterms:W3CDTF">2023-03-19T23:09:08Z</dcterms:created>
  <dcterms:modified xsi:type="dcterms:W3CDTF">2023-03-20T00:07:46Z</dcterms:modified>
</cp:coreProperties>
</file>