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94" autoAdjust="0"/>
  </p:normalViewPr>
  <p:slideViewPr>
    <p:cSldViewPr snapToGrid="0" snapToObjects="1" showGuides="1">
      <p:cViewPr>
        <p:scale>
          <a:sx n="16" d="100"/>
          <a:sy n="16" d="100"/>
        </p:scale>
        <p:origin x="-1476" y="-36"/>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xmlns=""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3" name="Table 12">
            <a:extLst>
              <a:ext uri="{FF2B5EF4-FFF2-40B4-BE49-F238E27FC236}">
                <a16:creationId xmlns:a16="http://schemas.microsoft.com/office/drawing/2014/main" xmlns=""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xmlns=""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2" name="Table 11">
            <a:extLst>
              <a:ext uri="{FF2B5EF4-FFF2-40B4-BE49-F238E27FC236}">
                <a16:creationId xmlns:a16="http://schemas.microsoft.com/office/drawing/2014/main" xmlns=""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xmlns=""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xmlns="" val="20000"/>
                    </a:ext>
                  </a:extLst>
                </a:gridCol>
                <a:gridCol w="5584624">
                  <a:extLst>
                    <a:ext uri="{9D8B030D-6E8A-4147-A177-3AD203B41FA5}">
                      <a16:colId xmlns:a16="http://schemas.microsoft.com/office/drawing/2014/main" xmlns=""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xmlns=""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9" name="Table 8">
            <a:extLst>
              <a:ext uri="{FF2B5EF4-FFF2-40B4-BE49-F238E27FC236}">
                <a16:creationId xmlns:a16="http://schemas.microsoft.com/office/drawing/2014/main" xmlns=""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xmlns="" val="20000"/>
                    </a:ext>
                  </a:extLst>
                </a:gridCol>
                <a:gridCol w="1381559">
                  <a:extLst>
                    <a:ext uri="{9D8B030D-6E8A-4147-A177-3AD203B41FA5}">
                      <a16:colId xmlns:a16="http://schemas.microsoft.com/office/drawing/2014/main" xmlns="" val="997673227"/>
                    </a:ext>
                  </a:extLst>
                </a:gridCol>
                <a:gridCol w="4704794">
                  <a:extLst>
                    <a:ext uri="{9D8B030D-6E8A-4147-A177-3AD203B41FA5}">
                      <a16:colId xmlns:a16="http://schemas.microsoft.com/office/drawing/2014/main" xmlns=""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xmlns=""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r>
              <a:rPr lang="en-US" dirty="0" smtClean="0"/>
              <a:t>Introduction or Purpose</a:t>
            </a:r>
            <a:endParaRPr lang="en-US" dirty="0"/>
          </a:p>
        </p:txBody>
      </p:sp>
      <p:sp>
        <p:nvSpPr>
          <p:cNvPr id="4" name="Text Placeholder 3"/>
          <p:cNvSpPr>
            <a:spLocks noGrp="1"/>
          </p:cNvSpPr>
          <p:nvPr>
            <p:ph type="body" sz="quarter" idx="20"/>
          </p:nvPr>
        </p:nvSpPr>
        <p:spPr/>
        <p:txBody>
          <a:bodyPr/>
          <a:lstStyle/>
          <a:p>
            <a:r>
              <a:rPr lang="en-US" dirty="0" smtClean="0"/>
              <a:t>Design Setting</a:t>
            </a:r>
            <a:endParaRPr lang="en-US" dirty="0"/>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r>
              <a:rPr lang="en-US" dirty="0" smtClean="0"/>
              <a:t>Implications</a:t>
            </a:r>
            <a:r>
              <a:rPr lang="en-US" smtClean="0"/>
              <a:t>/ Conclusions</a:t>
            </a:r>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normAutofit lnSpcReduction="10000"/>
          </a:bodyPr>
          <a:lstStyle/>
          <a:p>
            <a:endParaRPr lang="en-US"/>
          </a:p>
        </p:txBody>
      </p:sp>
      <p:sp>
        <p:nvSpPr>
          <p:cNvPr id="18" name="Text Placeholder 17"/>
          <p:cNvSpPr>
            <a:spLocks noGrp="1"/>
          </p:cNvSpPr>
          <p:nvPr>
            <p:ph type="body" sz="quarter" idx="153"/>
          </p:nvPr>
        </p:nvSpPr>
        <p:spPr/>
        <p:txBody>
          <a:bodyPr>
            <a:normAutofit/>
          </a:bodyPr>
          <a:lstStyle/>
          <a:p>
            <a:endParaRPr lang="en-US"/>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792</TotalTime>
  <Words>9</Words>
  <Application>Microsoft Office PowerPoint</Application>
  <PresentationFormat>Custom</PresentationFormat>
  <Paragraphs>4</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maureen</cp:lastModifiedBy>
  <cp:revision>61</cp:revision>
  <dcterms:created xsi:type="dcterms:W3CDTF">2012-02-03T19:11:35Z</dcterms:created>
  <dcterms:modified xsi:type="dcterms:W3CDTF">2019-10-26T14:22:18Z</dcterms:modified>
</cp:coreProperties>
</file>